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6858000" cy="9144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426" y="-10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E39-5F37-47A7-9514-178BC8DAB865}" type="datetimeFigureOut">
              <a:rPr lang="ko-KR" altLang="en-US" smtClean="0"/>
              <a:t>2017-06-28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00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E39-5F37-47A7-9514-178BC8DAB865}" type="datetimeFigureOut">
              <a:rPr lang="ko-KR" altLang="en-US" smtClean="0"/>
              <a:t>2017-06-28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79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E39-5F37-47A7-9514-178BC8DAB865}" type="datetimeFigureOut">
              <a:rPr lang="ko-KR" altLang="en-US" smtClean="0"/>
              <a:t>2017-06-28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6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E39-5F37-47A7-9514-178BC8DAB865}" type="datetimeFigureOut">
              <a:rPr lang="ko-KR" altLang="en-US" smtClean="0"/>
              <a:t>2017-06-28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76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E39-5F37-47A7-9514-178BC8DAB865}" type="datetimeFigureOut">
              <a:rPr lang="ko-KR" altLang="en-US" smtClean="0"/>
              <a:t>2017-06-28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765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E39-5F37-47A7-9514-178BC8DAB865}" type="datetimeFigureOut">
              <a:rPr lang="ko-KR" altLang="en-US" smtClean="0"/>
              <a:t>2017-06-28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41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E39-5F37-47A7-9514-178BC8DAB865}" type="datetimeFigureOut">
              <a:rPr lang="ko-KR" altLang="en-US" smtClean="0"/>
              <a:t>2017-06-28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74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E39-5F37-47A7-9514-178BC8DAB865}" type="datetimeFigureOut">
              <a:rPr lang="ko-KR" altLang="en-US" smtClean="0"/>
              <a:t>2017-06-28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96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E39-5F37-47A7-9514-178BC8DAB865}" type="datetimeFigureOut">
              <a:rPr lang="ko-KR" altLang="en-US" smtClean="0"/>
              <a:t>2017-06-28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75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E39-5F37-47A7-9514-178BC8DAB865}" type="datetimeFigureOut">
              <a:rPr lang="ko-KR" altLang="en-US" smtClean="0"/>
              <a:t>2017-06-28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66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8E39-5F37-47A7-9514-178BC8DAB865}" type="datetimeFigureOut">
              <a:rPr lang="ko-KR" altLang="en-US" smtClean="0"/>
              <a:t>2017-06-28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73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18E39-5F37-47A7-9514-178BC8DAB865}" type="datetimeFigureOut">
              <a:rPr lang="ko-KR" altLang="en-US" smtClean="0"/>
              <a:t>2017-06-28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1BED7-81E3-4AB3-9CDC-231426D462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73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6135"/>
          <a:stretch/>
        </p:blipFill>
        <p:spPr>
          <a:xfrm>
            <a:off x="-1" y="415200"/>
            <a:ext cx="6858000" cy="408498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79"/>
            <a:ext cx="6857999" cy="40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202402" y="1580528"/>
            <a:ext cx="448032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1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rush Script MT" panose="03060802040406070304" pitchFamily="66" charset="0"/>
              </a:rPr>
              <a:t>D</a:t>
            </a:r>
            <a:r>
              <a:rPr lang="en-US" altLang="ko-KR" sz="3200" b="1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rush Script MT" panose="03060802040406070304" pitchFamily="66" charset="0"/>
              </a:rPr>
              <a:t>igital </a:t>
            </a:r>
            <a:r>
              <a:rPr lang="en-US" altLang="ko-KR" sz="3200" b="1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rush Script MT" panose="03060802040406070304" pitchFamily="66" charset="0"/>
              </a:rPr>
              <a:t>N</a:t>
            </a:r>
            <a:r>
              <a:rPr lang="en-US" altLang="ko-KR" sz="3200" b="1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rush Script MT" panose="03060802040406070304" pitchFamily="66" charset="0"/>
              </a:rPr>
              <a:t>omads in </a:t>
            </a:r>
            <a:r>
              <a:rPr lang="en-US" altLang="ko-KR" sz="3200" b="1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rush Script MT" panose="03060802040406070304" pitchFamily="66" charset="0"/>
              </a:rPr>
              <a:t>Y</a:t>
            </a:r>
            <a:r>
              <a:rPr lang="en-US" altLang="ko-KR" sz="3200" b="1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rush Script MT" panose="03060802040406070304" pitchFamily="66" charset="0"/>
              </a:rPr>
              <a:t>okji</a:t>
            </a:r>
            <a:r>
              <a:rPr lang="en-US" altLang="ko-KR" sz="3200" b="1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rush Script MT" panose="03060802040406070304" pitchFamily="66" charset="0"/>
              </a:rPr>
              <a:t> Island</a:t>
            </a:r>
            <a:endParaRPr lang="en-US" altLang="ko-KR" sz="3200" b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rush Script MT" panose="030608020404060703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71044" y="2103847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You can do anywhere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146" y="4831177"/>
            <a:ext cx="2185169" cy="163887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349981" y="4849015"/>
            <a:ext cx="2185169" cy="16388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" y="4857546"/>
            <a:ext cx="2185169" cy="163887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55996" y="5507351"/>
            <a:ext cx="720080" cy="286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Work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82526" y="5526491"/>
            <a:ext cx="720080" cy="286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Eat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29200" y="5507351"/>
            <a:ext cx="720080" cy="286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Relax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7464078"/>
            <a:ext cx="1805925" cy="90296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994565" y="7464078"/>
            <a:ext cx="3234635" cy="1284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About Us</a:t>
            </a:r>
          </a:p>
          <a:p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우리는 천재 프로그래머 </a:t>
            </a:r>
            <a:r>
              <a:rPr lang="ko-KR" altLang="en-US" sz="1050" dirty="0" err="1" smtClean="0">
                <a:solidFill>
                  <a:schemeClr val="tx1"/>
                </a:solidFill>
                <a:latin typeface="+mn-ea"/>
              </a:rPr>
              <a:t>니콜라스의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 제자들이다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다양한 연령대와 독특한 성향의 집단으로서 </a:t>
            </a:r>
            <a:r>
              <a:rPr lang="ko-KR" altLang="en-US" sz="1050" dirty="0" err="1" smtClean="0">
                <a:solidFill>
                  <a:schemeClr val="tx1"/>
                </a:solidFill>
                <a:latin typeface="+mn-ea"/>
              </a:rPr>
              <a:t>노마드코더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 캠프를 통해 구성된 가장 창의적인 집단이다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디지털 </a:t>
            </a:r>
            <a:r>
              <a:rPr lang="ko-KR" altLang="en-US" sz="1050" dirty="0" err="1" smtClean="0">
                <a:solidFill>
                  <a:schemeClr val="tx1"/>
                </a:solidFill>
                <a:latin typeface="+mn-ea"/>
              </a:rPr>
              <a:t>노마드를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 꿈꾸는 모든 사람들을 위해 먼저 경험해 본 곳을 널리 알리는 것을 목표로 한다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. </a:t>
            </a:r>
            <a:endParaRPr lang="en-US" altLang="ko-KR" sz="105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050" b="1" dirty="0" smtClean="0">
                <a:solidFill>
                  <a:srgbClr val="00B0F0"/>
                </a:solidFill>
                <a:latin typeface="+mn-ea"/>
              </a:rPr>
              <a:t>Read More …</a:t>
            </a:r>
            <a:endParaRPr lang="ko-KR" altLang="en-US" sz="1050" b="1" dirty="0">
              <a:solidFill>
                <a:srgbClr val="00B0F0"/>
              </a:solidFill>
              <a:latin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207" y="8057211"/>
            <a:ext cx="1402806" cy="18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207" y="8271729"/>
            <a:ext cx="1388145" cy="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5262275" y="7505443"/>
            <a:ext cx="1381077" cy="4101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Subscribe Us </a:t>
            </a:r>
            <a:endParaRPr lang="ko-KR" altLang="en-US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0766" y="4555077"/>
            <a:ext cx="6744549" cy="227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알고싶은</a:t>
            </a:r>
            <a:r>
              <a:rPr lang="ko-KR" altLang="en-US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 섬 욕지도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4827"/>
            <a:ext cx="2808312" cy="41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Home         Work          Eat         Relax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52388" y="8151018"/>
            <a:ext cx="1998884" cy="4320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+mn-ea"/>
              </a:rPr>
              <a:t>Read More </a:t>
            </a:r>
            <a:r>
              <a:rPr lang="ko-KR" altLang="en-US" sz="1000" b="1" dirty="0" smtClean="0">
                <a:latin typeface="+mn-ea"/>
              </a:rPr>
              <a:t>누르면 </a:t>
            </a:r>
            <a:r>
              <a:rPr lang="en-US" altLang="ko-KR" sz="1000" b="1" dirty="0" smtClean="0">
                <a:latin typeface="+mn-ea"/>
              </a:rPr>
              <a:t>About Us </a:t>
            </a:r>
            <a:r>
              <a:rPr lang="ko-KR" altLang="en-US" sz="1000" b="1" dirty="0" smtClean="0">
                <a:latin typeface="+mn-ea"/>
              </a:rPr>
              <a:t>페이지로 이동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76431" y="6660232"/>
            <a:ext cx="1998884" cy="6958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>
                <a:latin typeface="+mn-ea"/>
              </a:rPr>
              <a:t>이메일주소</a:t>
            </a:r>
            <a:r>
              <a:rPr lang="ko-KR" altLang="en-US" sz="1000" b="1" dirty="0" smtClean="0">
                <a:latin typeface="+mn-ea"/>
              </a:rPr>
              <a:t> 넣고 누르면 잘 접수되었다는 메시지만 우선 띄워준다</a:t>
            </a:r>
            <a:r>
              <a:rPr lang="en-US" altLang="ko-KR" sz="1000" b="1" dirty="0" smtClean="0">
                <a:latin typeface="+mn-ea"/>
              </a:rPr>
              <a:t>. </a:t>
            </a:r>
            <a:r>
              <a:rPr lang="ko-KR" altLang="en-US" sz="1000" b="1" dirty="0" smtClean="0">
                <a:latin typeface="+mn-ea"/>
              </a:rPr>
              <a:t>실제 메시지 접수는 이후 </a:t>
            </a:r>
            <a:r>
              <a:rPr lang="en-US" altLang="ko-KR" sz="1000" b="1" dirty="0" smtClean="0">
                <a:latin typeface="+mn-ea"/>
              </a:rPr>
              <a:t>DB </a:t>
            </a:r>
            <a:r>
              <a:rPr lang="ko-KR" altLang="en-US" sz="1000" b="1" dirty="0" smtClean="0">
                <a:latin typeface="+mn-ea"/>
              </a:rPr>
              <a:t>구성하면서 구현한다</a:t>
            </a:r>
            <a:r>
              <a:rPr lang="en-US" altLang="ko-KR" sz="1000" b="1" dirty="0" smtClean="0">
                <a:latin typeface="+mn-ea"/>
              </a:rPr>
              <a:t>.</a:t>
            </a:r>
            <a:r>
              <a:rPr lang="ko-KR" altLang="en-US" sz="1000" b="1" dirty="0" smtClean="0">
                <a:latin typeface="+mn-ea"/>
              </a:rPr>
              <a:t> 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68760" y="5824939"/>
            <a:ext cx="1998884" cy="4752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latin typeface="+mn-ea"/>
              </a:rPr>
              <a:t>각 메뉴를 클릭하면 세부 화면으로 이동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1096" y="323528"/>
            <a:ext cx="1998884" cy="4752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latin typeface="+mn-ea"/>
              </a:rPr>
              <a:t>메뉴 클릭하면 각각 화면으로 이동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824855" y="415200"/>
            <a:ext cx="1998884" cy="4752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아이콘만 우선 구현해놓고</a:t>
            </a:r>
            <a:endParaRPr lang="en-US" altLang="ko-KR" sz="1000" b="1" dirty="0">
              <a:latin typeface="+mn-ea"/>
            </a:endParaRPr>
          </a:p>
          <a:p>
            <a:pPr algn="ctr"/>
            <a:r>
              <a:rPr lang="ko-KR" altLang="en-US" sz="1000" b="1" dirty="0" err="1" smtClean="0">
                <a:latin typeface="+mn-ea"/>
              </a:rPr>
              <a:t>페북</a:t>
            </a:r>
            <a:r>
              <a:rPr lang="ko-KR" altLang="en-US" sz="1000" b="1" dirty="0" smtClean="0">
                <a:latin typeface="+mn-ea"/>
              </a:rPr>
              <a:t> 페이지 만들고 링크연결하고 </a:t>
            </a:r>
            <a:r>
              <a:rPr lang="en-US" altLang="ko-KR" sz="1000" b="1" dirty="0" smtClean="0">
                <a:latin typeface="+mn-ea"/>
              </a:rPr>
              <a:t>??? 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103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632" y="539552"/>
            <a:ext cx="6624736" cy="642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Work</a:t>
            </a:r>
          </a:p>
          <a:p>
            <a:r>
              <a:rPr lang="ko-KR" altLang="en-US" sz="1050" dirty="0" err="1" smtClean="0">
                <a:solidFill>
                  <a:schemeClr val="tx1"/>
                </a:solidFill>
                <a:latin typeface="+mn-ea"/>
              </a:rPr>
              <a:t>욕지도에서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 좋은 경치를 즐기며 훌륭한 </a:t>
            </a:r>
            <a:r>
              <a:rPr lang="ko-KR" altLang="en-US" sz="1050" dirty="0" err="1" smtClean="0">
                <a:solidFill>
                  <a:schemeClr val="tx1"/>
                </a:solidFill>
                <a:latin typeface="+mn-ea"/>
              </a:rPr>
              <a:t>와이파이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 속도를 누릴 수 있는 곳을 소개함</a:t>
            </a:r>
            <a:endParaRPr lang="ko-KR" altLang="en-US" sz="105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32" y="1691679"/>
            <a:ext cx="6045150" cy="453386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16632" y="1187624"/>
            <a:ext cx="66247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 Café AAA</a:t>
            </a:r>
          </a:p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     2017.06.22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경남 통영시 욕지면 </a:t>
            </a:r>
            <a:r>
              <a:rPr lang="ko-KR" altLang="en-US" sz="1000" dirty="0" err="1" smtClean="0">
                <a:solidFill>
                  <a:schemeClr val="tx1"/>
                </a:solidFill>
                <a:latin typeface="+mn-ea"/>
              </a:rPr>
              <a:t>무슨동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                                                                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by KONA2014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79"/>
            <a:ext cx="6857999" cy="40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0" y="4827"/>
            <a:ext cx="2808312" cy="41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Home         Work          Eat         Relax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6632" y="6444208"/>
            <a:ext cx="66247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 Café BBB</a:t>
            </a:r>
          </a:p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     2017.06.22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경남 통영시 욕지면 </a:t>
            </a:r>
            <a:r>
              <a:rPr lang="ko-KR" altLang="en-US" sz="1000" dirty="0" err="1" smtClean="0">
                <a:solidFill>
                  <a:schemeClr val="tx1"/>
                </a:solidFill>
                <a:latin typeface="+mn-ea"/>
              </a:rPr>
              <a:t>무슨동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                                                                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by KONA2014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41"/>
          <a:stretch/>
        </p:blipFill>
        <p:spPr>
          <a:xfrm>
            <a:off x="404232" y="6948264"/>
            <a:ext cx="6049533" cy="190829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573016" y="5292080"/>
            <a:ext cx="1998884" cy="4752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+mn-ea"/>
              </a:rPr>
              <a:t>사진을 클릭하면 세부 내역으로 들어감 </a:t>
            </a:r>
            <a:r>
              <a:rPr lang="en-US" altLang="ko-KR" sz="1000" b="1" dirty="0" smtClean="0">
                <a:latin typeface="+mn-ea"/>
              </a:rPr>
              <a:t>– </a:t>
            </a:r>
            <a:r>
              <a:rPr lang="ko-KR" altLang="en-US" sz="1000" b="1" dirty="0" smtClean="0">
                <a:latin typeface="+mn-ea"/>
              </a:rPr>
              <a:t>세부화면 필요</a:t>
            </a:r>
            <a:r>
              <a:rPr lang="en-US" altLang="ko-KR" sz="1000" b="1" dirty="0" smtClean="0">
                <a:latin typeface="+mn-ea"/>
              </a:rPr>
              <a:t>(</a:t>
            </a:r>
            <a:r>
              <a:rPr lang="ko-KR" altLang="en-US" sz="1000" b="1" dirty="0" err="1" smtClean="0">
                <a:latin typeface="+mn-ea"/>
              </a:rPr>
              <a:t>인스타</a:t>
            </a:r>
            <a:r>
              <a:rPr lang="ko-KR" altLang="en-US" sz="1000" b="1" dirty="0" smtClean="0">
                <a:latin typeface="+mn-ea"/>
              </a:rPr>
              <a:t> 이미지 디테일 처럼</a:t>
            </a:r>
            <a:r>
              <a:rPr lang="en-US" altLang="ko-KR" sz="1000" b="1" dirty="0" smtClean="0">
                <a:latin typeface="+mn-ea"/>
              </a:rPr>
              <a:t>)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071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632" y="539552"/>
            <a:ext cx="6624736" cy="642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Eat</a:t>
            </a:r>
          </a:p>
          <a:p>
            <a:r>
              <a:rPr lang="ko-KR" altLang="en-US" sz="1050" dirty="0" err="1" smtClean="0">
                <a:solidFill>
                  <a:schemeClr val="tx1"/>
                </a:solidFill>
                <a:latin typeface="+mn-ea"/>
              </a:rPr>
              <a:t>맛집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 소개</a:t>
            </a:r>
            <a:endParaRPr lang="ko-KR" altLang="en-US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6632" y="1187624"/>
            <a:ext cx="66247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 </a:t>
            </a:r>
            <a:r>
              <a:rPr lang="ko-KR" altLang="en-US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한양식당</a:t>
            </a:r>
            <a:endParaRPr lang="en-US" altLang="ko-KR" sz="1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     2017.06.22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경남 통영시 욕지면 </a:t>
            </a:r>
            <a:r>
              <a:rPr lang="ko-KR" altLang="en-US" sz="1000" dirty="0" err="1" smtClean="0">
                <a:solidFill>
                  <a:schemeClr val="tx1"/>
                </a:solidFill>
                <a:latin typeface="+mn-ea"/>
              </a:rPr>
              <a:t>무슨동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                                                                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by KONA2014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79"/>
            <a:ext cx="6857999" cy="40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0" y="4827"/>
            <a:ext cx="2808312" cy="41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Home         Work          Eat         Relax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6632" y="6444208"/>
            <a:ext cx="66247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 </a:t>
            </a:r>
            <a:r>
              <a:rPr lang="ko-KR" altLang="en-US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자매식당</a:t>
            </a:r>
            <a:endParaRPr lang="en-US" altLang="ko-KR" sz="1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     2017.06.22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경남 통영시 욕지면 </a:t>
            </a:r>
            <a:r>
              <a:rPr lang="ko-KR" altLang="en-US" sz="1000" dirty="0" err="1" smtClean="0">
                <a:solidFill>
                  <a:schemeClr val="tx1"/>
                </a:solidFill>
                <a:latin typeface="+mn-ea"/>
              </a:rPr>
              <a:t>무슨동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                                                                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by KONA2014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4231" y="1691680"/>
            <a:ext cx="6049533" cy="4537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73"/>
          <a:stretch/>
        </p:blipFill>
        <p:spPr>
          <a:xfrm>
            <a:off x="429484" y="6948264"/>
            <a:ext cx="6024279" cy="18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6632" y="539552"/>
            <a:ext cx="6624736" cy="642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Relax</a:t>
            </a:r>
          </a:p>
          <a:p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숙소 및 게스트하우스 소개</a:t>
            </a:r>
            <a:endParaRPr lang="ko-KR" altLang="en-US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6632" y="1187624"/>
            <a:ext cx="66247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 </a:t>
            </a:r>
            <a:r>
              <a:rPr lang="ko-KR" altLang="en-US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금천민박</a:t>
            </a:r>
            <a:endParaRPr lang="en-US" altLang="ko-KR" sz="1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     2017.06.22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경남 통영시 욕지면 </a:t>
            </a:r>
            <a:r>
              <a:rPr lang="ko-KR" altLang="en-US" sz="1000" dirty="0" err="1" smtClean="0">
                <a:solidFill>
                  <a:schemeClr val="tx1"/>
                </a:solidFill>
                <a:latin typeface="+mn-ea"/>
              </a:rPr>
              <a:t>무슨동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                                                                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by KONA2014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79"/>
            <a:ext cx="6857999" cy="40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0" y="4827"/>
            <a:ext cx="2808312" cy="41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Home         Work          Eat         Relax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6632" y="6444208"/>
            <a:ext cx="662473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  </a:t>
            </a:r>
            <a:r>
              <a:rPr lang="en-US" altLang="ko-KR" sz="14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aaa</a:t>
            </a:r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게스트하우스</a:t>
            </a:r>
            <a:endParaRPr lang="en-US" altLang="ko-KR" sz="1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     2017.06.22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경남 통영시 욕지면 </a:t>
            </a:r>
            <a:r>
              <a:rPr lang="ko-KR" altLang="en-US" sz="1000" dirty="0" err="1" smtClean="0">
                <a:solidFill>
                  <a:schemeClr val="tx1"/>
                </a:solidFill>
                <a:latin typeface="+mn-ea"/>
              </a:rPr>
              <a:t>무슨동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                                                                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by KONA2014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4" y="1691680"/>
            <a:ext cx="5976664" cy="448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79"/>
            <a:ext cx="6857999" cy="40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4827"/>
            <a:ext cx="2808312" cy="41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Home         Work          Eat         Relax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6632" y="539552"/>
            <a:ext cx="6624736" cy="12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About Us</a:t>
            </a:r>
            <a:endParaRPr lang="en-US" altLang="ko-KR" sz="1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우리는 천재 프로그래머 </a:t>
            </a:r>
            <a:r>
              <a:rPr lang="ko-KR" altLang="en-US" sz="1050" dirty="0" err="1">
                <a:solidFill>
                  <a:schemeClr val="tx1"/>
                </a:solidFill>
                <a:latin typeface="+mn-ea"/>
              </a:rPr>
              <a:t>니콜라스의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 제자들이다</a:t>
            </a:r>
            <a:r>
              <a:rPr lang="en-US" altLang="ko-KR" sz="105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다양한 연령대와 독특한 성향의 집단으로서 </a:t>
            </a:r>
            <a:r>
              <a:rPr lang="ko-KR" altLang="en-US" sz="1050" dirty="0" err="1">
                <a:solidFill>
                  <a:schemeClr val="tx1"/>
                </a:solidFill>
                <a:latin typeface="+mn-ea"/>
              </a:rPr>
              <a:t>노마드코더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 캠프를 통해 구성된 가장 창의적인 집단이다</a:t>
            </a:r>
            <a:r>
              <a:rPr lang="en-US" altLang="ko-KR" sz="105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디지털 </a:t>
            </a:r>
            <a:r>
              <a:rPr lang="ko-KR" altLang="en-US" sz="1050" dirty="0" err="1">
                <a:solidFill>
                  <a:schemeClr val="tx1"/>
                </a:solidFill>
                <a:latin typeface="+mn-ea"/>
              </a:rPr>
              <a:t>노마드를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 꿈꾸는 모든 사람들을 위해 먼저 경험해 본 곳을 널리 알리는 것을 목표로 한다</a:t>
            </a:r>
            <a:r>
              <a:rPr lang="en-US" altLang="ko-KR" sz="1050" dirty="0">
                <a:solidFill>
                  <a:schemeClr val="tx1"/>
                </a:solidFill>
                <a:latin typeface="+mn-ea"/>
              </a:rPr>
              <a:t>. </a:t>
            </a:r>
            <a:endParaRPr lang="en-US" altLang="ko-KR" sz="105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05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Blah </a:t>
            </a:r>
            <a:r>
              <a:rPr lang="en-US" altLang="ko-KR" sz="1050" dirty="0" err="1" smtClean="0">
                <a:solidFill>
                  <a:schemeClr val="tx1"/>
                </a:solidFill>
                <a:latin typeface="+mn-ea"/>
              </a:rPr>
              <a:t>Blah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50" dirty="0" err="1" smtClean="0">
                <a:solidFill>
                  <a:schemeClr val="tx1"/>
                </a:solidFill>
                <a:latin typeface="+mn-ea"/>
              </a:rPr>
              <a:t>Blah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 …. 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7" y="1803647"/>
            <a:ext cx="6465443" cy="32327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7" y="5148065"/>
            <a:ext cx="1424883" cy="136815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00808" y="5148065"/>
            <a:ext cx="4968552" cy="12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김대성 </a:t>
            </a:r>
            <a:endParaRPr lang="en-US" altLang="ko-KR" sz="105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050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애기 아빠이면서 프로그래머 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…. </a:t>
            </a:r>
          </a:p>
          <a:p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12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년 경력의 어쩌고 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Blah </a:t>
            </a:r>
            <a:r>
              <a:rPr lang="en-US" altLang="ko-KR" sz="1050" dirty="0" err="1" smtClean="0">
                <a:solidFill>
                  <a:schemeClr val="tx1"/>
                </a:solidFill>
                <a:latin typeface="+mn-ea"/>
              </a:rPr>
              <a:t>Blah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50" dirty="0" err="1" smtClean="0">
                <a:solidFill>
                  <a:schemeClr val="tx1"/>
                </a:solidFill>
                <a:latin typeface="+mn-ea"/>
              </a:rPr>
              <a:t>Blah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 …. 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7" y="6582868"/>
            <a:ext cx="1424883" cy="136815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700808" y="6582868"/>
            <a:ext cx="4968552" cy="12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50" dirty="0" err="1" smtClean="0">
                <a:solidFill>
                  <a:schemeClr val="tx1"/>
                </a:solidFill>
                <a:latin typeface="+mn-ea"/>
              </a:rPr>
              <a:t>빅토리</a:t>
            </a:r>
            <a:r>
              <a:rPr lang="ko-KR" altLang="en-US" sz="1050" dirty="0" err="1">
                <a:solidFill>
                  <a:schemeClr val="tx1"/>
                </a:solidFill>
                <a:latin typeface="+mn-ea"/>
              </a:rPr>
              <a:t>아</a:t>
            </a:r>
            <a:endParaRPr lang="en-US" altLang="ko-KR" sz="105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050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프로그래밍 </a:t>
            </a:r>
            <a:r>
              <a:rPr lang="ko-KR" altLang="en-US" sz="1050" dirty="0" err="1" smtClean="0">
                <a:solidFill>
                  <a:schemeClr val="tx1"/>
                </a:solidFill>
                <a:latin typeface="+mn-ea"/>
              </a:rPr>
              <a:t>학습력이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 매우 빠른 유망주 프로그래머</a:t>
            </a:r>
            <a:endParaRPr lang="en-US" altLang="ko-KR" sz="105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6" y="8031412"/>
            <a:ext cx="1424883" cy="100508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00807" y="8031412"/>
            <a:ext cx="4968552" cy="1005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준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수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05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050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프로그래밍 </a:t>
            </a:r>
            <a:r>
              <a:rPr lang="ko-KR" altLang="en-US" sz="1050" dirty="0" err="1" smtClean="0">
                <a:solidFill>
                  <a:schemeClr val="tx1"/>
                </a:solidFill>
                <a:latin typeface="+mn-ea"/>
              </a:rPr>
              <a:t>학습력이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 매우 빠른 유망주 프로그래머</a:t>
            </a:r>
            <a:endParaRPr lang="en-US" altLang="ko-KR" sz="105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05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8083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291</Words>
  <Application>Microsoft Office PowerPoint</Application>
  <PresentationFormat>화면 슬라이드 쇼(4:3)</PresentationFormat>
  <Paragraphs>55</Paragraphs>
  <Slides>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Windows User</cp:lastModifiedBy>
  <cp:revision>18</cp:revision>
  <dcterms:created xsi:type="dcterms:W3CDTF">2017-06-25T10:04:20Z</dcterms:created>
  <dcterms:modified xsi:type="dcterms:W3CDTF">2017-06-28T13:39:09Z</dcterms:modified>
</cp:coreProperties>
</file>